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2" r:id="rId3"/>
    <p:sldId id="263" r:id="rId4"/>
    <p:sldId id="264" r:id="rId5"/>
    <p:sldId id="265" r:id="rId6"/>
    <p:sldId id="257" r:id="rId7"/>
    <p:sldId id="261" r:id="rId8"/>
    <p:sldId id="258" r:id="rId9"/>
    <p:sldId id="266" r:id="rId10"/>
    <p:sldId id="256" r:id="rId11"/>
    <p:sldId id="267" r:id="rId12"/>
    <p:sldId id="268" r:id="rId13"/>
    <p:sldId id="269" r:id="rId14"/>
    <p:sldId id="273" r:id="rId15"/>
    <p:sldId id="270" r:id="rId16"/>
    <p:sldId id="27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D0B6-5B97-4BB8-900E-F37B02751D49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0AE6-3424-4E75-A777-9A8147A98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0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0AE6-3424-4E75-A777-9A8147A98E4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37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0AE6-3424-4E75-A777-9A8147A98E4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4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4FFF6-B05E-4C29-81C3-FE7155C71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AB7027-6F12-BF48-6C36-390EB499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92AF92-4B17-AC42-EDF7-768A8CFC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682A5E-7F30-9B9A-A46D-05BDCB8A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9F6851-71AE-EE43-CEFA-17F97742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0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0F1AB-199C-ED5F-F316-045BFF97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E64C5B-8DFD-C203-8C13-8133978B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543BAC-087B-7DE9-BEA4-504E0C34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921BF6-4B8D-66E2-A990-2BC30468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D5380-8436-B589-84D6-C34EE0E2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0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5B31A3-E277-15D3-EBBD-6CA0D9D8D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0354D4-F3F9-D87A-E150-6FE579DE1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637B2-BFE7-985A-A939-CD932449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BFF253-51C3-183E-16DE-BB203AA6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8B8A8-DF6B-7A8D-14B2-D3A18C4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1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FE85B6-7CAD-B363-D7C3-F980DD83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B9B949-8822-E021-54BA-6D7195C2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DB7BC3-1DB6-C210-BE35-8EF967D5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B32AAA-234D-0B27-AD09-02F6867F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9E7B62-5276-3011-A37F-31466806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2A33D-F4D3-C283-2D58-E1419D9F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6841D2-2F5C-515E-A00A-7334D816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DBBAE0-F35D-D42A-0AD5-A0B6186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E38AA-EA93-3B19-8AAE-FF3581A7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BED3E9-32F8-2C37-A961-2EF265F5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49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67476-C00F-20F5-3950-9B235F90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82894D-02D2-3CE4-EF4D-A85D87733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EDC779-C677-1E0B-2A9A-3208B82A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793D70-2D44-8EFA-88FB-64A0AD58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906D12-08CE-55D4-82A2-02A8C9A5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F2D5EA-7C03-CF65-DE9A-3A42E2F1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09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EADF3-E2BD-5B99-C658-6AF221EB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9B325C-AAAD-DEBB-F01B-D6270B4EE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15BA46-6F40-87BA-B4CD-D78D1BF1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0265D7-017B-2210-3F49-8600BB2C8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291945F-FF38-7E45-C5F5-E3671D63D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98D83A-969C-2D77-77A5-1CBEE0B3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689EDD-AF85-00B9-0650-FC74D433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EB12207-075E-FA41-C0AC-56E908BC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0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7F7D2-7C34-19D1-CDE8-09324A75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954EF4-3D1D-4F49-D057-24AED2F6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D656BA-AF47-2918-F93E-EDE9415C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44F028-372D-948A-6A11-397BF289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2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D861D3-EA5A-E14B-01F0-0472DF7C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A9187-5050-5A2A-0665-FC4C845B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48673-2AE4-DB4B-C152-46F3C7F7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62CFB-F50D-0CA7-67A9-4A47F6E1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D7A43A-A538-EEDD-05BB-DB7C39D0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DA90E0-F3CD-1A84-20CD-0E0DBFA23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9DF0C0-4D71-7A7E-E51D-52FD3619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96921D-791E-79F0-4921-35CF1079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A4123B-D488-69FF-DF17-2E8F63D7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5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A8FD3-A9B2-938B-5766-05C79F92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049F07-DA9B-1188-A57D-82690E8BB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7B6A61-47E8-95F1-F1C5-643CD8F45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D32CB3-77A0-4963-980C-614EE0E6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E36AE2-5302-56FB-064E-45C6EC9C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42068F-D145-6137-C067-1320C660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3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D66B36-2493-90BD-884F-BB7BC69A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0DA84E-D070-7A2D-C6C2-34D4C893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9E38F1-5F2A-A3EC-53DF-5C4984920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C8738-5B0D-4962-9B19-62B2E330E78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FD1B37-CD82-3733-B191-0FF44B517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ADAB27-5AA0-1F8C-93A2-1E9FCCC7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B35D2-182D-40A0-B8E1-FC1800608A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8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1116-8104-CDDB-1734-2D166D2E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1B73C29B-484E-F0F9-014D-245ECF647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1" y="0"/>
            <a:ext cx="12210143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8B9ECD-3664-4C50-8E9C-37976BC89745}"/>
              </a:ext>
            </a:extLst>
          </p:cNvPr>
          <p:cNvSpPr txBox="1"/>
          <p:nvPr/>
        </p:nvSpPr>
        <p:spPr>
          <a:xfrm>
            <a:off x="1511431" y="2151727"/>
            <a:ext cx="9169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中日友好交流的见证</a:t>
            </a:r>
            <a:endParaRPr kumimoji="1"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kumimoji="1" lang="ja-JP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圆月桥</a:t>
            </a:r>
          </a:p>
        </p:txBody>
      </p:sp>
    </p:spTree>
    <p:extLst>
      <p:ext uri="{BB962C8B-B14F-4D97-AF65-F5344CB8AC3E}">
        <p14:creationId xmlns:p14="http://schemas.microsoft.com/office/powerpoint/2010/main" val="42667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B82D2E-9A8E-12E2-366D-7628C3F3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91294D-5736-945F-D195-65CB6DE8D1B3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他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叫 朱 舜水， 是 明朝  的 学者。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Tā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jiào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Zhū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Shùnshuǐ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,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shì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Míngcháo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xuézhě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FC6F-1C8B-5802-497C-EE91625B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066EF1-98D3-9178-1F82-8844D42E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69A5EA-15C9-C585-ED21-CF2822274F77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明朝  灭亡 后，他 来到 日本。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Míngcháo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mièwáng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hòu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,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tā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láidào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Rìběn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E66DF-987C-C96E-1DC4-C94BB058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CFAA9D-EA60-11A5-3BB6-81CC0FE4C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25052"/>
          <a:stretch/>
        </p:blipFill>
        <p:spPr bwMode="auto">
          <a:xfrm>
            <a:off x="0" y="-1"/>
            <a:ext cx="6084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徳川光圀 | 世界の歴史まっぷ">
            <a:extLst>
              <a:ext uri="{FF2B5EF4-FFF2-40B4-BE49-F238E27FC236}">
                <a16:creationId xmlns:a16="http://schemas.microsoft.com/office/drawing/2014/main" id="{8697677C-498C-21F7-789C-7D92939B2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4361" r="19304" b="4876"/>
          <a:stretch/>
        </p:blipFill>
        <p:spPr bwMode="auto">
          <a:xfrm>
            <a:off x="6084000" y="-1"/>
            <a:ext cx="61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7C7F38-5A3E-EA89-CC81-7497B6F3F1CB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水户 藩 的 藩主 德川  光圀   非常  敬仰 他。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Shuǐhù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Fān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fānzhǔ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Déchuān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Guāngguó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fēicháng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jìngyǎng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tā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1D8B-A216-C533-E6C6-631D730D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B2081F-6460-A4A1-76ED-58B808F5F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25052"/>
          <a:stretch/>
        </p:blipFill>
        <p:spPr bwMode="auto">
          <a:xfrm>
            <a:off x="0" y="-1"/>
            <a:ext cx="6084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徳川光圀 | 世界の歴史まっぷ">
            <a:extLst>
              <a:ext uri="{FF2B5EF4-FFF2-40B4-BE49-F238E27FC236}">
                <a16:creationId xmlns:a16="http://schemas.microsoft.com/office/drawing/2014/main" id="{62994EA9-B7D8-680B-54C1-E89839E0C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4361" r="19304" b="4876"/>
          <a:stretch/>
        </p:blipFill>
        <p:spPr bwMode="auto">
          <a:xfrm>
            <a:off x="6084000" y="-1"/>
            <a:ext cx="61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DE0B07-9AE2-41AD-BD55-4256E9E090AC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就 请 他 到 江户 </a:t>
            </a:r>
            <a:r>
              <a:rPr kumimoji="1" lang="en-US" altLang="zh-CN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现在 的  东京</a:t>
            </a:r>
            <a:r>
              <a:rPr kumimoji="1" lang="en-US" altLang="zh-CN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 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来 讲学</a:t>
            </a:r>
            <a:r>
              <a:rPr kumimoji="1" lang="ja-JP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Jiù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qǐng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tā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dào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Jiānghù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(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xiànzài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Dōngjīng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)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lái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jiǎngxué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99D0C-45B0-E797-8384-A9D374D6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B679D5-4321-679A-D680-4DB387D2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25052"/>
          <a:stretch/>
        </p:blipFill>
        <p:spPr bwMode="auto">
          <a:xfrm>
            <a:off x="0" y="-1"/>
            <a:ext cx="6084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B35E52-4738-B79B-6F58-5A2BC9CA7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3" t="18091" r="12843" b="8893"/>
          <a:stretch/>
        </p:blipFill>
        <p:spPr bwMode="auto">
          <a:xfrm>
            <a:off x="6084000" y="-1"/>
            <a:ext cx="61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38B159-E74B-DBF2-3024-15DF231F21DC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他 </a:t>
            </a:r>
            <a:r>
              <a:rPr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除了 讲学 以外， 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还 介绍了</a:t>
            </a:r>
            <a:r>
              <a:rPr kumimoji="1" lang="en-US" altLang="ja-JP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Tā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chúle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jiǎngxué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yǐwài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hái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jièshàole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869D-1B7C-E0A1-414A-CB9AE01B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91F331-1F20-DF39-4A8A-9B6A80CE9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25052"/>
          <a:stretch/>
        </p:blipFill>
        <p:spPr bwMode="auto">
          <a:xfrm>
            <a:off x="3689422" y="1426171"/>
            <a:ext cx="4813159" cy="54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森の中の岩の上にある橋&#10;&#10;低い精度で自動的に生成された説明">
            <a:extLst>
              <a:ext uri="{FF2B5EF4-FFF2-40B4-BE49-F238E27FC236}">
                <a16:creationId xmlns:a16="http://schemas.microsoft.com/office/drawing/2014/main" id="{8E2AD2FA-BC1F-7417-373B-143AEB6E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r="15189"/>
          <a:stretch/>
        </p:blipFill>
        <p:spPr>
          <a:xfrm>
            <a:off x="231074" y="251921"/>
            <a:ext cx="4322042" cy="337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画像">
            <a:extLst>
              <a:ext uri="{FF2B5EF4-FFF2-40B4-BE49-F238E27FC236}">
                <a16:creationId xmlns:a16="http://schemas.microsoft.com/office/drawing/2014/main" id="{F72CF7FD-3994-2667-6B0C-B8E83FE7C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269"/>
          <a:stretch/>
        </p:blipFill>
        <p:spPr bwMode="auto">
          <a:xfrm>
            <a:off x="7638886" y="251919"/>
            <a:ext cx="4322041" cy="3367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BC90F5-234D-6F3C-A5E0-13BB6BA974AC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中国 的 建筑、饮食 等  文化。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Zhōngguó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jiànzhù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yǐnshí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děng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wénhuà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F164-D0F5-EBCA-047A-746523E2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森の中の岩の上にある橋&#10;&#10;低い精度で自動的に生成された説明">
            <a:extLst>
              <a:ext uri="{FF2B5EF4-FFF2-40B4-BE49-F238E27FC236}">
                <a16:creationId xmlns:a16="http://schemas.microsoft.com/office/drawing/2014/main" id="{C96DA02F-3219-58BB-DEA7-10CBC0DE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F6EC5F-4439-8376-EBC2-432708CD4C50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圆月桥  是  中日 友好 交流 的  见证。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Yuányuè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shì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ZhōngRì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yǒuhǎo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jiāoliú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jiànzhèng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6D7A-E062-B5AF-5949-749F9316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F067E482-2434-585E-65F9-26E9A0D3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1" y="0"/>
            <a:ext cx="12210143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32392C-815E-AF0D-92A5-94927C8005DD}"/>
              </a:ext>
            </a:extLst>
          </p:cNvPr>
          <p:cNvSpPr txBox="1"/>
          <p:nvPr/>
        </p:nvSpPr>
        <p:spPr>
          <a:xfrm>
            <a:off x="0" y="4949952"/>
            <a:ext cx="12192000" cy="190804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5000">
                <a:schemeClr val="tx1"/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 anchor="ctr" anchorCtr="1">
            <a:no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みなさんに円月橋をご紹介します</a:t>
            </a:r>
            <a:endParaRPr lang="en-US" altLang="ja-JP" sz="28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 给 大家 介绍 一下  圆月桥</a:t>
            </a:r>
            <a:r>
              <a:rPr kumimoji="1" lang="ja-JP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gěi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dàjiā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jièshào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yíxià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Yuányuè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5091-0201-57E8-794E-A9D5666B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森の中の岩の上にある橋&#10;&#10;低い精度で自動的に生成された説明">
            <a:extLst>
              <a:ext uri="{FF2B5EF4-FFF2-40B4-BE49-F238E27FC236}">
                <a16:creationId xmlns:a16="http://schemas.microsoft.com/office/drawing/2014/main" id="{3755D39E-D152-5540-9649-0073F763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41FF73-796E-9F31-83CA-D54780DB0DE2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这 就 </a:t>
            </a:r>
            <a:r>
              <a:rPr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是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圆月桥</a:t>
            </a:r>
            <a:r>
              <a:rPr kumimoji="1" lang="ja-JP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Zhè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jiù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shì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Yuányuè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CAF6-5983-EF31-B506-FA2C7DAF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707A8316-E32C-C8F4-B568-4A04B49E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9071" y="0"/>
            <a:ext cx="12210143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8E5326-08D7-1AF8-EFA3-EEF1CF49A428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圆月桥 </a:t>
            </a:r>
            <a:r>
              <a:rPr lang="en-US" altLang="zh-CN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在 一 </a:t>
            </a:r>
            <a:r>
              <a:rPr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所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公园  里。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Yuányuè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zài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yí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suǒ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gōngyuán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li.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2F40-3689-3455-1FD7-DDF26344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8A6AA091-5599-81D4-7326-9FE4D69ED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9071" y="0"/>
            <a:ext cx="12210143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E4C604-F4F7-062E-219A-603B44ABD284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那 所 公园   叫  小石川  后乐园</a:t>
            </a:r>
            <a:r>
              <a:rPr kumimoji="1" lang="en-US" altLang="zh-CN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Nà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suǒ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gōngyuán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jiào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Xiǎoshíchuān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Hòulèyuán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,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666D4-F5FA-8801-A3C4-93B9FD6DF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F067E482-2434-585E-65F9-26E9A0D3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9071" y="0"/>
            <a:ext cx="12210143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EEA8E1-13DA-E7DE-319E-BBF0D278FC72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离 我们 学校 不 远，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Lí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wǒmen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xuéxiào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bù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yuǎn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,</a:t>
            </a:r>
            <a:endParaRPr kumimoji="1" lang="en-US" altLang="ja-JP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3C5D-429D-CEE3-33CE-83AB906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池の中にある湖&#10;&#10;中程度の精度で自動的に生成された説明">
            <a:extLst>
              <a:ext uri="{FF2B5EF4-FFF2-40B4-BE49-F238E27FC236}">
                <a16:creationId xmlns:a16="http://schemas.microsoft.com/office/drawing/2014/main" id="{4F6A8172-EE86-45EB-0565-4C6E0B438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390"/>
          <a:stretch/>
        </p:blipFill>
        <p:spPr>
          <a:xfrm>
            <a:off x="-9071" y="0"/>
            <a:ext cx="12210143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61E91D-E837-033A-1E23-C6E254D1A664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走 半 个 小时 就 能 到。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Zǒu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bàn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ge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xiǎoshí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jiù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néng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dào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0DDB-2339-91F9-7A55-CA16DD91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森の中の岩の上にある橋&#10;&#10;低い精度で自動的に生成された説明">
            <a:extLst>
              <a:ext uri="{FF2B5EF4-FFF2-40B4-BE49-F238E27FC236}">
                <a16:creationId xmlns:a16="http://schemas.microsoft.com/office/drawing/2014/main" id="{00AD3499-D262-C79C-BE5A-A6D073B8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ADACA9-2235-7903-5C0C-02DFAFF074B2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您 知道  </a:t>
            </a:r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圆月桥  是 谁 设计 的 吗？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Nín</a:t>
            </a:r>
            <a:r>
              <a:rPr lang="ja-JP" altLang="en-US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zhīdao</a:t>
            </a:r>
            <a:r>
              <a:rPr lang="ja-JP" altLang="en-US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Yuányuè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shì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shéi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1"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shèjì</a:t>
            </a:r>
            <a:r>
              <a:rPr kumimoji="1"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  ma?</a:t>
            </a:r>
          </a:p>
        </p:txBody>
      </p:sp>
    </p:spTree>
    <p:extLst>
      <p:ext uri="{BB962C8B-B14F-4D97-AF65-F5344CB8AC3E}">
        <p14:creationId xmlns:p14="http://schemas.microsoft.com/office/powerpoint/2010/main" val="22789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C08C8-FE41-0D5E-C6B1-3E4E7A9FA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森の中の岩の上にある橋&#10;&#10;低い精度で自動的に生成された説明">
            <a:extLst>
              <a:ext uri="{FF2B5EF4-FFF2-40B4-BE49-F238E27FC236}">
                <a16:creationId xmlns:a16="http://schemas.microsoft.com/office/drawing/2014/main" id="{3B749F68-8D0D-2661-6B9D-F8D1DA29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1C9BE3-B85E-B91E-E047-7ACBED162D75}"/>
              </a:ext>
            </a:extLst>
          </p:cNvPr>
          <p:cNvSpPr txBox="1"/>
          <p:nvPr/>
        </p:nvSpPr>
        <p:spPr>
          <a:xfrm>
            <a:off x="0" y="5410986"/>
            <a:ext cx="12192000" cy="14470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这 座 桥  原来 是 一 个 中国人 设计 的。</a:t>
            </a:r>
            <a:endParaRPr kumimoji="1" lang="en-US" altLang="zh-CN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Zhè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zuò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qiáo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yuánlái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shì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yí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ge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Zhōngguórén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shèjì</a:t>
            </a:r>
            <a:r>
              <a:rPr lang="en-US" altLang="ja-JP" sz="2400" dirty="0">
                <a:solidFill>
                  <a:schemeClr val="bg1"/>
                </a:solidFill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de.</a:t>
            </a:r>
            <a:endParaRPr kumimoji="1" lang="ja-JP" altLang="en-US" sz="2400" dirty="0">
              <a:solidFill>
                <a:schemeClr val="bg1"/>
              </a:solidFill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279</Words>
  <Application>Microsoft Office PowerPoint</Application>
  <PresentationFormat>ワイド画面</PresentationFormat>
  <Paragraphs>35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FangSong</vt:lpstr>
      <vt:lpstr>HG正楷書体-PRO</vt:lpstr>
      <vt:lpstr>KaiTi</vt:lpstr>
      <vt:lpstr>游ゴシック</vt:lpstr>
      <vt:lpstr>游ゴシック Light</vt:lpstr>
      <vt:lpstr>Arial</vt:lpstr>
      <vt:lpstr>Courier New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靖 鈴木</dc:creator>
  <cp:lastModifiedBy>靖 鈴木</cp:lastModifiedBy>
  <cp:revision>9</cp:revision>
  <dcterms:created xsi:type="dcterms:W3CDTF">2024-11-11T10:39:06Z</dcterms:created>
  <dcterms:modified xsi:type="dcterms:W3CDTF">2024-12-20T01:07:24Z</dcterms:modified>
</cp:coreProperties>
</file>